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Capacitação: Setembro Amarelo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Prevenção do suicídio e promoção da saúde mental</a:t>
            </a:r>
            <a:br/>
            <a:r>
              <a:t>Objetivo: Conscientizar, escutar, acolher e valorizar a vida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O que é Setembro Amarelo?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Campanha criada em 2015 no Brasil</a:t>
            </a:r>
            <a:br/>
            <a:r>
              <a:t>- Movimento mundial de prevenção ao suicídio</a:t>
            </a:r>
            <a:br/>
            <a:r>
              <a:t>- Setembro: Dia Mundial de Prevenção (10/09)</a:t>
            </a:r>
            <a:br/>
            <a:r>
              <a:t>- Cor amarela simboliza vida e esperança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Dados Importantes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Mais de 700 mil mortes por suicídio/ano no mundo (OMS)</a:t>
            </a:r>
            <a:br/>
            <a:r>
              <a:t>- No Brasil: 14 mil mortes/ano (38 por dia)</a:t>
            </a:r>
            <a:br/>
            <a:r>
              <a:t>- Cada tentativa representa um pedido de ajuda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Fatores de Risco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Transtornos mentais (depressão, ansiedade, bipolaridade)</a:t>
            </a:r>
            <a:br/>
            <a:r>
              <a:t>- Uso de álcool e drogas</a:t>
            </a:r>
            <a:br/>
            <a:r>
              <a:t>- Histórico de tentativas</a:t>
            </a:r>
            <a:br/>
            <a:r>
              <a:t>- Violência, bullying, abusos</a:t>
            </a:r>
            <a:br/>
            <a:r>
              <a:t>- Isolamento social e falta de apoio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Sinais de Alerta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Mudanças bruscas de comportamento</a:t>
            </a:r>
            <a:br/>
            <a:r>
              <a:t>- Frases de desesperança ou desejo de morrer</a:t>
            </a:r>
            <a:br/>
            <a:r>
              <a:t>- Descuido com aparência</a:t>
            </a:r>
            <a:br/>
            <a:r>
              <a:t>- Isolamento e perda de interesse</a:t>
            </a:r>
            <a:br/>
            <a:r>
              <a:t>- Despedidas ou doação de pertences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Como Ajudar?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Escuta ativa, sem julgamentos</a:t>
            </a:r>
            <a:br/>
            <a:r>
              <a:t>- Demonstrar empatia e acolhimento</a:t>
            </a:r>
            <a:br/>
            <a:r>
              <a:t>- Incentivar a falar sobre sentimentos</a:t>
            </a:r>
            <a:br/>
            <a:r>
              <a:t>- Encaminhar para atendimento especializado</a:t>
            </a:r>
            <a:br/>
            <a:r>
              <a:t>- Divulgar o CVV – 188 (24h, gratuito)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Papel do Profissional de Saúde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- Reconhecer sinais de risco</a:t>
            </a:r>
            <a:br/>
            <a:r>
              <a:t>- Acolher de forma humanizada</a:t>
            </a:r>
            <a:br/>
            <a:r>
              <a:t>- Atuar em equipe multidisciplinar</a:t>
            </a:r>
            <a:br/>
            <a:r>
              <a:t>- Respeitar sigilo, agir em risco iminente</a:t>
            </a:r>
            <a:br/>
            <a:r>
              <a:t>- Promover campanhas de valorização da vida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0000"/>
                </a:solidFill>
              </a:defRPr>
            </a:pPr>
            <a:r>
              <a:t>Conclusão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000" y="1905000"/>
            <a:ext cx="7620000" cy="4445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Setembro Amarelo é um chamado para todo o ano.</a:t>
            </a:r>
            <a:br/>
            <a:r>
              <a:t>Prevenir o suicídio é um dever coletivo.</a:t>
            </a:r>
            <a:br/>
            <a:r>
              <a:t>👉 Falar é a melhor solução. Valorize a vida.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</TotalTime>
  <Words>91</Words>
  <Application>Microsoft Office PowerPoint</Application>
  <PresentationFormat>Apresentação na tela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Ângulos</vt:lpstr>
      <vt:lpstr>Capacitação: Setembro Amarelo</vt:lpstr>
      <vt:lpstr>O que é Setembro Amarelo?</vt:lpstr>
      <vt:lpstr>Dados Importantes</vt:lpstr>
      <vt:lpstr>Fatores de Risco</vt:lpstr>
      <vt:lpstr>Sinais de Alerta</vt:lpstr>
      <vt:lpstr>Como Ajudar?</vt:lpstr>
      <vt:lpstr>Papel do Profissional de Saúde</vt:lpstr>
      <vt:lpstr>Conclusão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Capacitação: Setembro Amarelo</dc:title>
  <dc:creator>secretaria01</dc:creator>
  <dc:description>generated using python-pptx</dc:description>
  <cp:lastModifiedBy>secretaria01</cp:lastModifiedBy>
  <cp:revision>3</cp:revision>
  <dcterms:created xsi:type="dcterms:W3CDTF">2013-01-27T09:14:16Z</dcterms:created>
  <dcterms:modified xsi:type="dcterms:W3CDTF">2025-09-11T00:17:58Z</dcterms:modified>
</cp:coreProperties>
</file>